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3" r:id="rId14"/>
    <p:sldId id="274" r:id="rId15"/>
    <p:sldId id="275" r:id="rId16"/>
    <p:sldId id="276" r:id="rId17"/>
    <p:sldId id="277" r:id="rId18"/>
    <p:sldId id="278" r:id="rId19"/>
    <p:sldId id="269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6CC9D-BAEA-F949-9F8C-EC3485131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0ED1D3-6AEF-A048-95DB-565713E3A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FD587-C81D-C14B-8D97-FB87D322F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4020-0239-344C-94EE-6F6FE5B503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D645E-8551-AC4B-8501-8572D7007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C680D-4E9F-0D44-902B-CDAC1FF31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35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E5BD-9A6C-0747-B1BC-3DACF5B41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09D3C1-55E0-C64C-BD92-C3071DD99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75E7A-AA4A-D044-BD3B-D7650B1FF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4020-0239-344C-94EE-6F6FE5B503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6CA88-4085-E441-909C-354DF2A93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20865-5C72-E346-8D3D-83DD2EBF0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B1B58A-80C5-6045-AFF5-9B0D7CCAB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EC0F7-EFF5-B447-8044-E662730AA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1FCD8-CDEA-6A4B-A366-371639A2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4020-0239-344C-94EE-6F6FE5B503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72695-B308-B747-B4C3-91757620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03D43-14BD-3843-8C3C-324BD219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72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CA3A-D1AF-1641-97C9-AF27F084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3CC9C-67B4-2D40-AA72-8812B9DD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1380D-9607-E348-8F8F-6955F4B6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4020-0239-344C-94EE-6F6FE5B503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7429B-49AF-1244-A17D-E18A9FF9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810EF-4525-064A-9AEE-F1436CFC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23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B4775-B2D4-6B40-8F8C-50757C885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417CB-23AA-CF44-9D55-CCE79D47A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B111-B1CA-2F49-8F78-BBD18FE6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4020-0239-344C-94EE-6F6FE5B503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3EF94-AAC8-B24F-AB00-52944B282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37040-0619-0C47-9956-80794966A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05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D8E0-265B-F249-8F06-CAF8FE9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D31FB-BEEA-9443-BA28-4950B7EEB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FE8F6-6F66-924E-A2BC-008F08011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D2B8C-C08E-3645-8B97-A7EC81162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4020-0239-344C-94EE-6F6FE5B503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0E130-4A71-934E-9F83-F14C2AE0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16F38-5BE0-3D48-8603-AF371737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44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4A2F3-D14D-A14E-AA6D-05D33DFD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8DC03-DAF7-D340-9CCF-2FC35B418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553C8-141F-2046-877F-D7468286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493AE-609B-284E-A7A9-7D0EADFCB3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E65CD5-B533-8E47-82E7-3F429677F8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610B20-D174-7D4D-9DD9-3890EEB1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4020-0239-344C-94EE-6F6FE5B503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B4B66F-CC31-6F4A-ABE4-7CFC54590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F84482-5393-104D-AF72-D22FA3CE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16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D419-3F27-D845-B2CF-079836E3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AD4388-FF3E-ED40-BB9A-E7E72709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4020-0239-344C-94EE-6F6FE5B503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D7326-E86E-FB46-9277-A8E57468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D940F-C6F0-914E-9DCC-DAE1E706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08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83F3D-22B2-5747-B061-099666F89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4020-0239-344C-94EE-6F6FE5B503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55986C-D7A8-8F48-AF90-97790BDF3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BA4AC-A6FF-B147-87DC-9A0096E4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4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A39F5-0D64-2D42-8EAE-A75829332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06A3E-791D-ED43-8968-50B939FD6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73FAF-F21E-7649-8E8C-AA7E7020A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E632A-8150-D34E-A2C3-5D63A4188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4020-0239-344C-94EE-6F6FE5B503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531BC-AE1B-8E45-BEE1-5FAA659EE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14CF3-2422-0648-A145-46D82C82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9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AB09A-34E0-0F41-BEF2-A73230081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3C0AA5-51EF-CD4B-865C-2C01E599E9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C266A-B45C-EC4E-9501-F97E137C9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C0D9B-E707-A443-B172-EB9001B58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4020-0239-344C-94EE-6F6FE5B503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AF36C-275D-4647-837F-BE8EAF9EC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3D815-DE6A-EA48-85EB-8816901D8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25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FD979A-F0BA-7945-B31B-A7EA84DFE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1895D-B2B6-9B40-BB47-3D30CD82D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613A2-EA6B-BB4C-ABF0-50F575D822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F4020-0239-344C-94EE-6F6FE5B503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F0FC3-3E3A-CD49-A569-89EE7FB1C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78C89-1374-0F41-8988-5777818B6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96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C9756F-24BD-2C4E-A17B-E11C2329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500" y="1811709"/>
            <a:ext cx="5276690" cy="29924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F9E811-5953-E843-9FC9-77CC72CA83CD}"/>
              </a:ext>
            </a:extLst>
          </p:cNvPr>
          <p:cNvSpPr/>
          <p:nvPr/>
        </p:nvSpPr>
        <p:spPr>
          <a:xfrm>
            <a:off x="6281540" y="4293267"/>
            <a:ext cx="1110954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3700C9-3DC3-7340-B144-907EA3D01ABF}"/>
              </a:ext>
            </a:extLst>
          </p:cNvPr>
          <p:cNvSpPr txBox="1"/>
          <p:nvPr/>
        </p:nvSpPr>
        <p:spPr>
          <a:xfrm>
            <a:off x="6589189" y="4293267"/>
            <a:ext cx="80330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Colony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6479EA-31A2-794B-901D-AB8C919BAA3D}"/>
              </a:ext>
            </a:extLst>
          </p:cNvPr>
          <p:cNvSpPr/>
          <p:nvPr/>
        </p:nvSpPr>
        <p:spPr>
          <a:xfrm>
            <a:off x="3153397" y="4250537"/>
            <a:ext cx="2307366" cy="553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A90A92-F754-3846-BEBD-3B961CBFD2C8}"/>
              </a:ext>
            </a:extLst>
          </p:cNvPr>
          <p:cNvSpPr txBox="1"/>
          <p:nvPr/>
        </p:nvSpPr>
        <p:spPr>
          <a:xfrm>
            <a:off x="3407033" y="4250537"/>
            <a:ext cx="211081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Colony after crossover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DBC44F-9F6C-4841-BB84-65D8FDC0C99B}"/>
              </a:ext>
            </a:extLst>
          </p:cNvPr>
          <p:cNvSpPr/>
          <p:nvPr/>
        </p:nvSpPr>
        <p:spPr>
          <a:xfrm>
            <a:off x="3041257" y="2770690"/>
            <a:ext cx="1110954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114B6-C994-C04B-9462-E90EEDB42A0B}"/>
              </a:ext>
            </a:extLst>
          </p:cNvPr>
          <p:cNvSpPr txBox="1"/>
          <p:nvPr/>
        </p:nvSpPr>
        <p:spPr>
          <a:xfrm>
            <a:off x="3348906" y="2770690"/>
            <a:ext cx="80330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Empire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82F427-8B22-264C-9067-87AB8702677C}"/>
              </a:ext>
            </a:extLst>
          </p:cNvPr>
          <p:cNvSpPr/>
          <p:nvPr/>
        </p:nvSpPr>
        <p:spPr>
          <a:xfrm>
            <a:off x="4786958" y="1811709"/>
            <a:ext cx="3177722" cy="510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F2CEB4-2E52-A044-9AAE-7B90459CBCAD}"/>
              </a:ext>
            </a:extLst>
          </p:cNvPr>
          <p:cNvSpPr txBox="1"/>
          <p:nvPr/>
        </p:nvSpPr>
        <p:spPr>
          <a:xfrm>
            <a:off x="6045378" y="1980489"/>
            <a:ext cx="211081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Colony after mutation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28CF78-1092-A141-9EBA-E438BFEFC789}"/>
              </a:ext>
            </a:extLst>
          </p:cNvPr>
          <p:cNvSpPr/>
          <p:nvPr/>
        </p:nvSpPr>
        <p:spPr>
          <a:xfrm>
            <a:off x="3351485" y="1980489"/>
            <a:ext cx="1110954" cy="182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38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42EA86B-6397-4F42-8F38-9006353B1CE8}"/>
              </a:ext>
            </a:extLst>
          </p:cNvPr>
          <p:cNvGrpSpPr/>
          <p:nvPr/>
        </p:nvGrpSpPr>
        <p:grpSpPr>
          <a:xfrm>
            <a:off x="3550796" y="1666429"/>
            <a:ext cx="5463355" cy="4011479"/>
            <a:chOff x="3550796" y="1666429"/>
            <a:chExt cx="5463355" cy="40114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70ADA8-1CEF-0340-BA49-BF8C2D427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0796" y="1666429"/>
              <a:ext cx="5463355" cy="401147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142220-3700-EA42-8F7D-D6B0A7EA4697}"/>
                </a:ext>
              </a:extLst>
            </p:cNvPr>
            <p:cNvSpPr/>
            <p:nvPr/>
          </p:nvSpPr>
          <p:spPr>
            <a:xfrm>
              <a:off x="4589472" y="4780377"/>
              <a:ext cx="1346799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3B6FF6-9C2A-5E46-BE92-777930A693FC}"/>
                </a:ext>
              </a:extLst>
            </p:cNvPr>
            <p:cNvSpPr txBox="1"/>
            <p:nvPr/>
          </p:nvSpPr>
          <p:spPr>
            <a:xfrm>
              <a:off x="4392539" y="4780377"/>
              <a:ext cx="201680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Independent country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5102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7F77E48-BC32-194E-9F63-143E58AD138B}"/>
              </a:ext>
            </a:extLst>
          </p:cNvPr>
          <p:cNvGrpSpPr/>
          <p:nvPr/>
        </p:nvGrpSpPr>
        <p:grpSpPr>
          <a:xfrm>
            <a:off x="1333500" y="1212850"/>
            <a:ext cx="9525000" cy="4432300"/>
            <a:chOff x="1333500" y="1212850"/>
            <a:chExt cx="9525000" cy="44323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CCAC3CF-186B-9547-BBF2-8C705595A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3500" y="1212850"/>
              <a:ext cx="9525000" cy="44323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7ACB8F6-50C5-4340-B5FD-FACAA1773DE1}"/>
                </a:ext>
              </a:extLst>
            </p:cNvPr>
            <p:cNvSpPr txBox="1"/>
            <p:nvPr/>
          </p:nvSpPr>
          <p:spPr>
            <a:xfrm>
              <a:off x="4143665" y="3514174"/>
              <a:ext cx="107781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Colony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BB52C7-E908-034A-929F-D6450A13130E}"/>
                </a:ext>
              </a:extLst>
            </p:cNvPr>
            <p:cNvSpPr txBox="1"/>
            <p:nvPr/>
          </p:nvSpPr>
          <p:spPr>
            <a:xfrm>
              <a:off x="7193089" y="3548786"/>
              <a:ext cx="107781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Colony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9559BA-C709-4349-8AC2-62746AE97800}"/>
                </a:ext>
              </a:extLst>
            </p:cNvPr>
            <p:cNvSpPr txBox="1"/>
            <p:nvPr/>
          </p:nvSpPr>
          <p:spPr>
            <a:xfrm>
              <a:off x="9370843" y="3540240"/>
              <a:ext cx="137122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Empire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85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5581140-A6A2-264A-8A81-963CE1CD919F}"/>
              </a:ext>
            </a:extLst>
          </p:cNvPr>
          <p:cNvGrpSpPr/>
          <p:nvPr/>
        </p:nvGrpSpPr>
        <p:grpSpPr>
          <a:xfrm>
            <a:off x="1339850" y="1047750"/>
            <a:ext cx="9512300" cy="4866344"/>
            <a:chOff x="1339850" y="1047750"/>
            <a:chExt cx="9512300" cy="486634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E15C07-A55C-1B4E-A918-329AFD29D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9850" y="1047750"/>
              <a:ext cx="9512300" cy="47625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6C7834-DD5A-AF4F-A1E5-46FEDA49275B}"/>
                </a:ext>
              </a:extLst>
            </p:cNvPr>
            <p:cNvSpPr txBox="1"/>
            <p:nvPr/>
          </p:nvSpPr>
          <p:spPr>
            <a:xfrm>
              <a:off x="6963778" y="5308791"/>
              <a:ext cx="14025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Empire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FF4586-FABB-6949-95F6-9879144B9103}"/>
                </a:ext>
              </a:extLst>
            </p:cNvPr>
            <p:cNvSpPr txBox="1"/>
            <p:nvPr/>
          </p:nvSpPr>
          <p:spPr>
            <a:xfrm>
              <a:off x="9423957" y="4273326"/>
              <a:ext cx="140255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Independent country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565730-17DF-6547-8375-9EB45A206B99}"/>
                </a:ext>
              </a:extLst>
            </p:cNvPr>
            <p:cNvSpPr txBox="1"/>
            <p:nvPr/>
          </p:nvSpPr>
          <p:spPr>
            <a:xfrm>
              <a:off x="1876597" y="5329319"/>
              <a:ext cx="140255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Independent country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0262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8B12490-038F-DB4A-86A9-8443F714B5A3}"/>
              </a:ext>
            </a:extLst>
          </p:cNvPr>
          <p:cNvGrpSpPr/>
          <p:nvPr/>
        </p:nvGrpSpPr>
        <p:grpSpPr>
          <a:xfrm>
            <a:off x="1384300" y="1263650"/>
            <a:ext cx="9423400" cy="4330700"/>
            <a:chOff x="1384300" y="1263650"/>
            <a:chExt cx="9423400" cy="43307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D725F5-44D4-8A4E-AF45-4191D2FE5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4300" y="1263650"/>
              <a:ext cx="9423400" cy="43307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83F622-02AB-F743-937C-7983E68AF06E}"/>
                </a:ext>
              </a:extLst>
            </p:cNvPr>
            <p:cNvSpPr/>
            <p:nvPr/>
          </p:nvSpPr>
          <p:spPr>
            <a:xfrm>
              <a:off x="2586365" y="1989053"/>
              <a:ext cx="451165" cy="323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58F83E-35D1-B240-8063-F41191FADE64}"/>
                </a:ext>
              </a:extLst>
            </p:cNvPr>
            <p:cNvSpPr/>
            <p:nvPr/>
          </p:nvSpPr>
          <p:spPr>
            <a:xfrm>
              <a:off x="7135739" y="1911002"/>
              <a:ext cx="1021702" cy="802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34A576-4A46-2D4C-802C-F5469FD069AC}"/>
                </a:ext>
              </a:extLst>
            </p:cNvPr>
            <p:cNvSpPr txBox="1"/>
            <p:nvPr/>
          </p:nvSpPr>
          <p:spPr>
            <a:xfrm>
              <a:off x="1598757" y="1911002"/>
              <a:ext cx="1298961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Independent country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C7DF93-4E48-6446-A856-8069DFB6D7CE}"/>
                </a:ext>
              </a:extLst>
            </p:cNvPr>
            <p:cNvSpPr txBox="1"/>
            <p:nvPr/>
          </p:nvSpPr>
          <p:spPr>
            <a:xfrm>
              <a:off x="9386926" y="3268359"/>
              <a:ext cx="142077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Independent country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183F69-8CAE-D74D-8429-70751CF0AC67}"/>
                </a:ext>
              </a:extLst>
            </p:cNvPr>
            <p:cNvSpPr txBox="1"/>
            <p:nvPr/>
          </p:nvSpPr>
          <p:spPr>
            <a:xfrm>
              <a:off x="7378340" y="2234167"/>
              <a:ext cx="76728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Colony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DD36D7-1873-BB48-915D-109D761DCFD9}"/>
                </a:ext>
              </a:extLst>
            </p:cNvPr>
            <p:cNvSpPr/>
            <p:nvPr/>
          </p:nvSpPr>
          <p:spPr>
            <a:xfrm>
              <a:off x="4143723" y="3097974"/>
              <a:ext cx="1021702" cy="802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AE5265-7184-C941-A3A1-AE5B94C4D6F8}"/>
                </a:ext>
              </a:extLst>
            </p:cNvPr>
            <p:cNvSpPr txBox="1"/>
            <p:nvPr/>
          </p:nvSpPr>
          <p:spPr>
            <a:xfrm>
              <a:off x="4139211" y="3591524"/>
              <a:ext cx="10084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Colony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7695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801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09D8B6-799F-404E-A441-6D965382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2698750"/>
            <a:ext cx="49784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99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55CECD-B53D-D547-BA70-C728EFD3D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0" y="2165350"/>
            <a:ext cx="61087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04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A5FD2C1-1153-8342-8901-AA0033504952}"/>
              </a:ext>
            </a:extLst>
          </p:cNvPr>
          <p:cNvGrpSpPr/>
          <p:nvPr/>
        </p:nvGrpSpPr>
        <p:grpSpPr>
          <a:xfrm>
            <a:off x="1200150" y="501650"/>
            <a:ext cx="9791700" cy="5854700"/>
            <a:chOff x="1200150" y="501650"/>
            <a:chExt cx="9791700" cy="58547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ED9E5A3-0E27-CF4E-B4C8-3727E06AD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150" y="501650"/>
              <a:ext cx="9791700" cy="58547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6D69525-C2A9-7041-B73F-D674CFD3B6C9}"/>
                </a:ext>
              </a:extLst>
            </p:cNvPr>
            <p:cNvSpPr/>
            <p:nvPr/>
          </p:nvSpPr>
          <p:spPr>
            <a:xfrm>
              <a:off x="1876091" y="2309587"/>
              <a:ext cx="1187669" cy="252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382903-D058-1F45-912B-A11FF2C9F423}"/>
                </a:ext>
              </a:extLst>
            </p:cNvPr>
            <p:cNvSpPr/>
            <p:nvPr/>
          </p:nvSpPr>
          <p:spPr>
            <a:xfrm>
              <a:off x="1876091" y="1925713"/>
              <a:ext cx="1187669" cy="252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F8D849-3436-2A44-BCA5-0F40A4B6F75A}"/>
                </a:ext>
              </a:extLst>
            </p:cNvPr>
            <p:cNvSpPr/>
            <p:nvPr/>
          </p:nvSpPr>
          <p:spPr>
            <a:xfrm>
              <a:off x="1876091" y="2693461"/>
              <a:ext cx="1187669" cy="252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89501A-C53C-E84E-AEE8-5B207C352B0C}"/>
                </a:ext>
              </a:extLst>
            </p:cNvPr>
            <p:cNvSpPr/>
            <p:nvPr/>
          </p:nvSpPr>
          <p:spPr>
            <a:xfrm>
              <a:off x="1876091" y="3077335"/>
              <a:ext cx="1187669" cy="252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6425BC-1FD7-9244-8262-A8975F1FF34E}"/>
                </a:ext>
              </a:extLst>
            </p:cNvPr>
            <p:cNvSpPr/>
            <p:nvPr/>
          </p:nvSpPr>
          <p:spPr>
            <a:xfrm>
              <a:off x="1876091" y="3461209"/>
              <a:ext cx="1187669" cy="252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AE7EC2-5C04-2B43-97A8-63DF43889471}"/>
                </a:ext>
              </a:extLst>
            </p:cNvPr>
            <p:cNvSpPr/>
            <p:nvPr/>
          </p:nvSpPr>
          <p:spPr>
            <a:xfrm>
              <a:off x="1876091" y="3845083"/>
              <a:ext cx="1187669" cy="252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18781E-271E-9248-9B64-DF2186C77B92}"/>
                </a:ext>
              </a:extLst>
            </p:cNvPr>
            <p:cNvSpPr/>
            <p:nvPr/>
          </p:nvSpPr>
          <p:spPr>
            <a:xfrm>
              <a:off x="1876091" y="4228957"/>
              <a:ext cx="1187669" cy="252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9E2B30-B78C-FD4F-85C4-10DCFD3ED400}"/>
                </a:ext>
              </a:extLst>
            </p:cNvPr>
            <p:cNvSpPr/>
            <p:nvPr/>
          </p:nvSpPr>
          <p:spPr>
            <a:xfrm>
              <a:off x="1876091" y="4612832"/>
              <a:ext cx="1187669" cy="252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AAB3F5-F08D-9B47-BC8B-EEB062271CCD}"/>
                </a:ext>
              </a:extLst>
            </p:cNvPr>
            <p:cNvSpPr/>
            <p:nvPr/>
          </p:nvSpPr>
          <p:spPr>
            <a:xfrm>
              <a:off x="1681650" y="1607651"/>
              <a:ext cx="903895" cy="252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84F781-1173-BD4B-A606-74C21401290D}"/>
                </a:ext>
              </a:extLst>
            </p:cNvPr>
            <p:cNvSpPr/>
            <p:nvPr/>
          </p:nvSpPr>
          <p:spPr>
            <a:xfrm>
              <a:off x="1978566" y="4965177"/>
              <a:ext cx="428303" cy="1261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96F32E-7F85-6D4D-A253-B9B1979522D4}"/>
                </a:ext>
              </a:extLst>
            </p:cNvPr>
            <p:cNvSpPr txBox="1"/>
            <p:nvPr/>
          </p:nvSpPr>
          <p:spPr>
            <a:xfrm>
              <a:off x="1570591" y="1614056"/>
              <a:ext cx="11512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Potential locations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200B06-6D43-1B44-98D7-03C94187BF08}"/>
                </a:ext>
              </a:extLst>
            </p:cNvPr>
            <p:cNvSpPr txBox="1"/>
            <p:nvPr/>
          </p:nvSpPr>
          <p:spPr>
            <a:xfrm>
              <a:off x="1824166" y="1959996"/>
              <a:ext cx="7168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Rail lane 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EFB6AE-FCC0-1647-A664-D1A82315EA52}"/>
                </a:ext>
              </a:extLst>
            </p:cNvPr>
            <p:cNvSpPr txBox="1"/>
            <p:nvPr/>
          </p:nvSpPr>
          <p:spPr>
            <a:xfrm>
              <a:off x="1824166" y="2322623"/>
              <a:ext cx="7168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Rail lane 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0B92FA-00CC-7249-9F80-14F3F4AC1888}"/>
                </a:ext>
              </a:extLst>
            </p:cNvPr>
            <p:cNvSpPr txBox="1"/>
            <p:nvPr/>
          </p:nvSpPr>
          <p:spPr>
            <a:xfrm>
              <a:off x="1824166" y="2696475"/>
              <a:ext cx="7168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Rail lane 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5FB0A7-9CDD-B940-A732-5D3E1ED315A5}"/>
                </a:ext>
              </a:extLst>
            </p:cNvPr>
            <p:cNvSpPr txBox="1"/>
            <p:nvPr/>
          </p:nvSpPr>
          <p:spPr>
            <a:xfrm>
              <a:off x="1824166" y="3089906"/>
              <a:ext cx="7168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Rail lane 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19FFA8-A464-5843-B183-1C01A9D1D846}"/>
                </a:ext>
              </a:extLst>
            </p:cNvPr>
            <p:cNvSpPr txBox="1"/>
            <p:nvPr/>
          </p:nvSpPr>
          <p:spPr>
            <a:xfrm>
              <a:off x="1824166" y="3473780"/>
              <a:ext cx="7168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Rail lane 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3A5BFA-220F-8644-B5AC-E2BDDBFC8258}"/>
                </a:ext>
              </a:extLst>
            </p:cNvPr>
            <p:cNvSpPr txBox="1"/>
            <p:nvPr/>
          </p:nvSpPr>
          <p:spPr>
            <a:xfrm>
              <a:off x="1824166" y="3858119"/>
              <a:ext cx="7168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Rail lane 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A9FB68-CF4E-E24F-A216-50CB3EE3C160}"/>
                </a:ext>
              </a:extLst>
            </p:cNvPr>
            <p:cNvSpPr txBox="1"/>
            <p:nvPr/>
          </p:nvSpPr>
          <p:spPr>
            <a:xfrm>
              <a:off x="1824166" y="4230465"/>
              <a:ext cx="7168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Rail lane 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76601D-75D5-8F40-9404-1E4175564830}"/>
                </a:ext>
              </a:extLst>
            </p:cNvPr>
            <p:cNvSpPr txBox="1"/>
            <p:nvPr/>
          </p:nvSpPr>
          <p:spPr>
            <a:xfrm>
              <a:off x="1824166" y="4615846"/>
              <a:ext cx="7168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Rail lane 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72F16F-C9B6-8444-ADE5-C3DD006F6EA2}"/>
                </a:ext>
              </a:extLst>
            </p:cNvPr>
            <p:cNvSpPr txBox="1"/>
            <p:nvPr/>
          </p:nvSpPr>
          <p:spPr>
            <a:xfrm>
              <a:off x="1876091" y="4905128"/>
              <a:ext cx="5886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confirm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53B23A-447B-5744-9718-388650C851F1}"/>
                </a:ext>
              </a:extLst>
            </p:cNvPr>
            <p:cNvSpPr txBox="1"/>
            <p:nvPr/>
          </p:nvSpPr>
          <p:spPr>
            <a:xfrm>
              <a:off x="5398373" y="1266065"/>
              <a:ext cx="6976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Car depot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CC4785-ED08-F846-9477-1CC06642D928}"/>
                </a:ext>
              </a:extLst>
            </p:cNvPr>
            <p:cNvSpPr txBox="1"/>
            <p:nvPr/>
          </p:nvSpPr>
          <p:spPr>
            <a:xfrm>
              <a:off x="6843546" y="1142954"/>
              <a:ext cx="6976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Car depot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244F11-CD07-364E-A1A5-4CEB89E385B9}"/>
                </a:ext>
              </a:extLst>
            </p:cNvPr>
            <p:cNvSpPr txBox="1"/>
            <p:nvPr/>
          </p:nvSpPr>
          <p:spPr>
            <a:xfrm>
              <a:off x="4700746" y="2177963"/>
              <a:ext cx="6976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Car depot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01A435-E137-8549-A94E-2404584CCAF5}"/>
                </a:ext>
              </a:extLst>
            </p:cNvPr>
            <p:cNvSpPr txBox="1"/>
            <p:nvPr/>
          </p:nvSpPr>
          <p:spPr>
            <a:xfrm>
              <a:off x="5156636" y="2524618"/>
              <a:ext cx="6976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Car depot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566CA6-F794-0A46-B93D-C3CDB6B15D4C}"/>
                </a:ext>
              </a:extLst>
            </p:cNvPr>
            <p:cNvSpPr txBox="1"/>
            <p:nvPr/>
          </p:nvSpPr>
          <p:spPr>
            <a:xfrm>
              <a:off x="9287201" y="2696475"/>
              <a:ext cx="6976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Car depot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DB3A9E-B7FD-5A4C-A3F7-0D324350F660}"/>
                </a:ext>
              </a:extLst>
            </p:cNvPr>
            <p:cNvSpPr txBox="1"/>
            <p:nvPr/>
          </p:nvSpPr>
          <p:spPr>
            <a:xfrm>
              <a:off x="7826263" y="4718956"/>
              <a:ext cx="6976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Car depot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84FA71-9036-A040-B7B7-AE4332B81410}"/>
                </a:ext>
              </a:extLst>
            </p:cNvPr>
            <p:cNvSpPr txBox="1"/>
            <p:nvPr/>
          </p:nvSpPr>
          <p:spPr>
            <a:xfrm>
              <a:off x="6363703" y="5151349"/>
              <a:ext cx="6976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Car depot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45F6C7-2A39-4D46-82DD-F0BEFEC15DD1}"/>
                </a:ext>
              </a:extLst>
            </p:cNvPr>
            <p:cNvSpPr txBox="1"/>
            <p:nvPr/>
          </p:nvSpPr>
          <p:spPr>
            <a:xfrm>
              <a:off x="5046907" y="4658907"/>
              <a:ext cx="6976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Car depot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647F96-011F-D54E-A839-CFC6A4CDB915}"/>
                </a:ext>
              </a:extLst>
            </p:cNvPr>
            <p:cNvSpPr txBox="1"/>
            <p:nvPr/>
          </p:nvSpPr>
          <p:spPr>
            <a:xfrm>
              <a:off x="3679933" y="5651446"/>
              <a:ext cx="114005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Optimization Type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B2E2FC-111B-7343-97A0-15DF03BCF7C2}"/>
                </a:ext>
              </a:extLst>
            </p:cNvPr>
            <p:cNvSpPr txBox="1"/>
            <p:nvPr/>
          </p:nvSpPr>
          <p:spPr>
            <a:xfrm>
              <a:off x="3679933" y="5921066"/>
              <a:ext cx="147670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Minimize total cost within planning period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AEEB78-FDC6-D84C-940B-CDEBC83A2850}"/>
                </a:ext>
              </a:extLst>
            </p:cNvPr>
            <p:cNvSpPr txBox="1"/>
            <p:nvPr/>
          </p:nvSpPr>
          <p:spPr>
            <a:xfrm>
              <a:off x="6548761" y="5915763"/>
              <a:ext cx="117211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Parameter settings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CF914C8-3F35-0D43-B88B-EA07E7611366}"/>
                </a:ext>
              </a:extLst>
            </p:cNvPr>
            <p:cNvSpPr txBox="1"/>
            <p:nvPr/>
          </p:nvSpPr>
          <p:spPr>
            <a:xfrm>
              <a:off x="8974259" y="5915763"/>
              <a:ext cx="83777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Solve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E4D1E5-7BA2-3044-9C96-BEB873627C48}"/>
                </a:ext>
              </a:extLst>
            </p:cNvPr>
            <p:cNvSpPr txBox="1"/>
            <p:nvPr/>
          </p:nvSpPr>
          <p:spPr>
            <a:xfrm>
              <a:off x="1453504" y="558573"/>
              <a:ext cx="247366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Warehouse facility optimization prototype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3384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346CFDB-3C4F-064A-B202-0C6564E0385E}"/>
              </a:ext>
            </a:extLst>
          </p:cNvPr>
          <p:cNvGrpSpPr/>
          <p:nvPr/>
        </p:nvGrpSpPr>
        <p:grpSpPr>
          <a:xfrm>
            <a:off x="3454400" y="1409700"/>
            <a:ext cx="5283200" cy="4038600"/>
            <a:chOff x="3454400" y="1409700"/>
            <a:chExt cx="5283200" cy="40386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47D4C6-2511-EA4E-BB38-4276933EB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4400" y="1409700"/>
              <a:ext cx="5283200" cy="40386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F79FE2-272D-1B4D-9A16-201B78884DEB}"/>
                </a:ext>
              </a:extLst>
            </p:cNvPr>
            <p:cNvSpPr txBox="1"/>
            <p:nvPr/>
          </p:nvSpPr>
          <p:spPr>
            <a:xfrm>
              <a:off x="4173420" y="5127487"/>
              <a:ext cx="6912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Total cost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EE46BC-80B0-BB4B-B76A-11F0156BD627}"/>
                </a:ext>
              </a:extLst>
            </p:cNvPr>
            <p:cNvSpPr txBox="1"/>
            <p:nvPr/>
          </p:nvSpPr>
          <p:spPr>
            <a:xfrm>
              <a:off x="5636205" y="5127487"/>
              <a:ext cx="109837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Construction cost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3EFEC7-1996-DA4E-9EDE-743E98CF69A6}"/>
                </a:ext>
              </a:extLst>
            </p:cNvPr>
            <p:cNvSpPr txBox="1"/>
            <p:nvPr/>
          </p:nvSpPr>
          <p:spPr>
            <a:xfrm>
              <a:off x="7213095" y="5127486"/>
              <a:ext cx="104708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Operational cost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35490C-0902-C647-8AC8-8FE86B9557EF}"/>
                </a:ext>
              </a:extLst>
            </p:cNvPr>
            <p:cNvSpPr txBox="1"/>
            <p:nvPr/>
          </p:nvSpPr>
          <p:spPr>
            <a:xfrm>
              <a:off x="7499761" y="1895556"/>
              <a:ext cx="123783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Before Optimization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8A2F04-23DE-7D49-A030-939B28CF0233}"/>
                </a:ext>
              </a:extLst>
            </p:cNvPr>
            <p:cNvSpPr txBox="1"/>
            <p:nvPr/>
          </p:nvSpPr>
          <p:spPr>
            <a:xfrm>
              <a:off x="7499760" y="2141777"/>
              <a:ext cx="115288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After 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491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108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673BBB0-4251-4143-A9DB-7E395B28F66F}"/>
              </a:ext>
            </a:extLst>
          </p:cNvPr>
          <p:cNvGrpSpPr/>
          <p:nvPr/>
        </p:nvGrpSpPr>
        <p:grpSpPr>
          <a:xfrm>
            <a:off x="3263900" y="1301750"/>
            <a:ext cx="5664200" cy="4254500"/>
            <a:chOff x="3263900" y="1301750"/>
            <a:chExt cx="5664200" cy="42545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107F368-987A-1A4A-8DE9-41D66A1C1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3900" y="1301750"/>
              <a:ext cx="5664200" cy="42545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A462FB-2034-6147-A87F-1780ED68487D}"/>
                </a:ext>
              </a:extLst>
            </p:cNvPr>
            <p:cNvSpPr txBox="1"/>
            <p:nvPr/>
          </p:nvSpPr>
          <p:spPr>
            <a:xfrm rot="16200000">
              <a:off x="2374193" y="3248327"/>
              <a:ext cx="230751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Fitness value (total cost) in 10,000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4DCDAE-F3CB-8140-91E9-FFB71B5A39F1}"/>
                </a:ext>
              </a:extLst>
            </p:cNvPr>
            <p:cNvSpPr txBox="1"/>
            <p:nvPr/>
          </p:nvSpPr>
          <p:spPr>
            <a:xfrm>
              <a:off x="6096000" y="5310029"/>
              <a:ext cx="101361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Run times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12040D-2BB5-8748-B419-D18040214303}"/>
                </a:ext>
              </a:extLst>
            </p:cNvPr>
            <p:cNvSpPr txBox="1"/>
            <p:nvPr/>
          </p:nvSpPr>
          <p:spPr>
            <a:xfrm>
              <a:off x="6025929" y="4247442"/>
              <a:ext cx="161935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Average value from 20 runs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245BDA-5F40-F14F-8C5A-900E2A54221D}"/>
                </a:ext>
              </a:extLst>
            </p:cNvPr>
            <p:cNvSpPr txBox="1"/>
            <p:nvPr/>
          </p:nvSpPr>
          <p:spPr>
            <a:xfrm>
              <a:off x="6025929" y="4428849"/>
              <a:ext cx="185683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Best value from individual run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3244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855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40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A0A523C-5892-6648-99AE-845C13EA6126}"/>
              </a:ext>
            </a:extLst>
          </p:cNvPr>
          <p:cNvGrpSpPr/>
          <p:nvPr/>
        </p:nvGrpSpPr>
        <p:grpSpPr>
          <a:xfrm>
            <a:off x="2413401" y="1308100"/>
            <a:ext cx="6470249" cy="4241800"/>
            <a:chOff x="2413401" y="1308100"/>
            <a:chExt cx="6470249" cy="4241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E2CDDA7-F92A-E140-8536-ECC35D483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8350" y="1308100"/>
              <a:ext cx="5575300" cy="42418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D62314-0777-C540-B468-3A36DE6976E0}"/>
                </a:ext>
              </a:extLst>
            </p:cNvPr>
            <p:cNvSpPr txBox="1"/>
            <p:nvPr/>
          </p:nvSpPr>
          <p:spPr>
            <a:xfrm>
              <a:off x="2413401" y="1535362"/>
              <a:ext cx="968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Parent 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0BE7C4-F4A9-0B46-A312-8CF1F6E220DC}"/>
                </a:ext>
              </a:extLst>
            </p:cNvPr>
            <p:cNvSpPr txBox="1"/>
            <p:nvPr/>
          </p:nvSpPr>
          <p:spPr>
            <a:xfrm>
              <a:off x="2483709" y="2665547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Child 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FD429A-D17A-1C47-9759-1D7C67D2CC12}"/>
                </a:ext>
              </a:extLst>
            </p:cNvPr>
            <p:cNvSpPr txBox="1"/>
            <p:nvPr/>
          </p:nvSpPr>
          <p:spPr>
            <a:xfrm>
              <a:off x="2483709" y="3795732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Child 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9C17BD-D5AF-A04E-9BDA-2D41B4843186}"/>
                </a:ext>
              </a:extLst>
            </p:cNvPr>
            <p:cNvSpPr txBox="1"/>
            <p:nvPr/>
          </p:nvSpPr>
          <p:spPr>
            <a:xfrm>
              <a:off x="2413401" y="4925916"/>
              <a:ext cx="968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Parent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110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6A5F9-71A5-3D4D-943F-FDB61D848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94" y="1367623"/>
            <a:ext cx="10660458" cy="388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5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E83D1D2-0829-2D4C-824F-4A9295523C23}"/>
              </a:ext>
            </a:extLst>
          </p:cNvPr>
          <p:cNvGrpSpPr/>
          <p:nvPr/>
        </p:nvGrpSpPr>
        <p:grpSpPr>
          <a:xfrm>
            <a:off x="456219" y="1061545"/>
            <a:ext cx="11279561" cy="4330262"/>
            <a:chOff x="-559065" y="987972"/>
            <a:chExt cx="13467729" cy="493986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DE0DE4B-8131-4D4A-AC1F-D004D7D44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59065" y="987972"/>
              <a:ext cx="13467729" cy="493986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52DEDE9-846F-5D4F-A727-CB7185E0A844}"/>
                </a:ext>
              </a:extLst>
            </p:cNvPr>
            <p:cNvSpPr txBox="1"/>
            <p:nvPr/>
          </p:nvSpPr>
          <p:spPr>
            <a:xfrm>
              <a:off x="5433848" y="1325819"/>
              <a:ext cx="25329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Delay of job processing time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B588B1-044F-BA49-BF7F-CC630FBD2179}"/>
                </a:ext>
              </a:extLst>
            </p:cNvPr>
            <p:cNvSpPr txBox="1"/>
            <p:nvPr/>
          </p:nvSpPr>
          <p:spPr>
            <a:xfrm>
              <a:off x="2548758" y="2319047"/>
              <a:ext cx="25329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Delayed arrival of raw materials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B5B4A3-92FD-4F47-A5D9-F63A8ED2ADF2}"/>
                </a:ext>
              </a:extLst>
            </p:cNvPr>
            <p:cNvSpPr txBox="1"/>
            <p:nvPr/>
          </p:nvSpPr>
          <p:spPr>
            <a:xfrm>
              <a:off x="1292770" y="3560406"/>
              <a:ext cx="378898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 transportation or assembly delayed time units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4888D8-2A28-9542-8EA0-CBD0CF49DBEF}"/>
                </a:ext>
              </a:extLst>
            </p:cNvPr>
            <p:cNvSpPr/>
            <p:nvPr/>
          </p:nvSpPr>
          <p:spPr>
            <a:xfrm>
              <a:off x="4887308" y="5167728"/>
              <a:ext cx="171444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200" dirty="0"/>
                <a:t>Rescheduling time = 600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7322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BF1B4DC-CAA3-D142-B219-2F51FFCD5A2A}"/>
              </a:ext>
            </a:extLst>
          </p:cNvPr>
          <p:cNvGrpSpPr/>
          <p:nvPr/>
        </p:nvGrpSpPr>
        <p:grpSpPr>
          <a:xfrm>
            <a:off x="0" y="986857"/>
            <a:ext cx="12192000" cy="4884285"/>
            <a:chOff x="0" y="986857"/>
            <a:chExt cx="12192000" cy="48842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6BF31B6-F1D6-9D4C-9F6D-550FF0B51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86857"/>
              <a:ext cx="12192000" cy="488428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35E0FB-749B-DC4E-98A6-15CEE204F057}"/>
                </a:ext>
              </a:extLst>
            </p:cNvPr>
            <p:cNvSpPr txBox="1"/>
            <p:nvPr/>
          </p:nvSpPr>
          <p:spPr>
            <a:xfrm>
              <a:off x="7830207" y="2312275"/>
              <a:ext cx="169879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Urgent job delivery time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A7156E-2004-DC43-9733-2694B874B82A}"/>
                </a:ext>
              </a:extLst>
            </p:cNvPr>
            <p:cNvSpPr txBox="1"/>
            <p:nvPr/>
          </p:nvSpPr>
          <p:spPr>
            <a:xfrm>
              <a:off x="4892579" y="5144803"/>
              <a:ext cx="174971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Rescheduling time = 600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249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3187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15C4BB7-ADA5-B64F-90C5-C81BD941D908}"/>
              </a:ext>
            </a:extLst>
          </p:cNvPr>
          <p:cNvGrpSpPr/>
          <p:nvPr/>
        </p:nvGrpSpPr>
        <p:grpSpPr>
          <a:xfrm>
            <a:off x="2649196" y="1726250"/>
            <a:ext cx="6571716" cy="3387185"/>
            <a:chOff x="1498827" y="788117"/>
            <a:chExt cx="6585494" cy="37783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B64428A-EB99-C043-9B7D-411AAA5F1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8827" y="788117"/>
              <a:ext cx="6585494" cy="377838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B070499-0A66-CB44-8EB5-8D103B0EAAA4}"/>
                </a:ext>
              </a:extLst>
            </p:cNvPr>
            <p:cNvSpPr/>
            <p:nvPr/>
          </p:nvSpPr>
          <p:spPr>
            <a:xfrm>
              <a:off x="6879365" y="1162227"/>
              <a:ext cx="922945" cy="3067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1579CF-617D-8945-92C7-85AC4E4021E0}"/>
                </a:ext>
              </a:extLst>
            </p:cNvPr>
            <p:cNvSpPr txBox="1"/>
            <p:nvPr/>
          </p:nvSpPr>
          <p:spPr>
            <a:xfrm>
              <a:off x="6889741" y="1421381"/>
              <a:ext cx="62664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Empire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83DA17-1F90-6842-96A9-198D08E78B2E}"/>
                </a:ext>
              </a:extLst>
            </p:cNvPr>
            <p:cNvSpPr txBox="1"/>
            <p:nvPr/>
          </p:nvSpPr>
          <p:spPr>
            <a:xfrm>
              <a:off x="6889741" y="2557697"/>
              <a:ext cx="61138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Colony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433D72-9C7F-C247-A7FA-9363BCCA1876}"/>
                </a:ext>
              </a:extLst>
            </p:cNvPr>
            <p:cNvSpPr txBox="1"/>
            <p:nvPr/>
          </p:nvSpPr>
          <p:spPr>
            <a:xfrm>
              <a:off x="6870108" y="3561640"/>
              <a:ext cx="100056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Independent Country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015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930EC1E-D062-9C4F-963F-CEC965084655}"/>
              </a:ext>
            </a:extLst>
          </p:cNvPr>
          <p:cNvGrpSpPr/>
          <p:nvPr/>
        </p:nvGrpSpPr>
        <p:grpSpPr>
          <a:xfrm>
            <a:off x="2306579" y="478565"/>
            <a:ext cx="7721791" cy="5224744"/>
            <a:chOff x="2306579" y="478565"/>
            <a:chExt cx="7721791" cy="52247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8F16FD-639D-974B-BAD6-A9D1A9F2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6579" y="478565"/>
              <a:ext cx="7721791" cy="522474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AEE625-81DE-4F49-81DC-137F18B64477}"/>
                </a:ext>
              </a:extLst>
            </p:cNvPr>
            <p:cNvSpPr/>
            <p:nvPr/>
          </p:nvSpPr>
          <p:spPr>
            <a:xfrm>
              <a:off x="2802235" y="1307506"/>
              <a:ext cx="1888621" cy="1444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5A83A2-55C8-FA4D-860C-5AB1C3171571}"/>
                </a:ext>
              </a:extLst>
            </p:cNvPr>
            <p:cNvSpPr txBox="1"/>
            <p:nvPr/>
          </p:nvSpPr>
          <p:spPr>
            <a:xfrm>
              <a:off x="2725320" y="2072355"/>
              <a:ext cx="1888621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Weakest colony with weakest empire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A1170F-F7C8-124F-B6AA-AE3A905331D3}"/>
                </a:ext>
              </a:extLst>
            </p:cNvPr>
            <p:cNvSpPr txBox="1"/>
            <p:nvPr/>
          </p:nvSpPr>
          <p:spPr>
            <a:xfrm>
              <a:off x="8139749" y="5198692"/>
              <a:ext cx="188862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Empire no. 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A1EA5D-794D-5F4A-94C9-6A95D963F4C8}"/>
                </a:ext>
              </a:extLst>
            </p:cNvPr>
            <p:cNvSpPr txBox="1"/>
            <p:nvPr/>
          </p:nvSpPr>
          <p:spPr>
            <a:xfrm>
              <a:off x="7104283" y="1307506"/>
              <a:ext cx="188862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Empire no.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D1713B-76BF-B14C-953A-7E709B8D8FBD}"/>
                </a:ext>
              </a:extLst>
            </p:cNvPr>
            <p:cNvSpPr txBox="1"/>
            <p:nvPr/>
          </p:nvSpPr>
          <p:spPr>
            <a:xfrm>
              <a:off x="2891206" y="5235450"/>
              <a:ext cx="28430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Empire no. 2 (weakest empire)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E9BAB3-513A-F34C-BC03-3EB71EC43FE2}"/>
                </a:ext>
              </a:extLst>
            </p:cNvPr>
            <p:cNvSpPr txBox="1"/>
            <p:nvPr/>
          </p:nvSpPr>
          <p:spPr>
            <a:xfrm>
              <a:off x="7195438" y="2413191"/>
              <a:ext cx="188862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Free colony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2F9ADD-E6C0-1A4A-8A51-86CA3D5B4A2A}"/>
                </a:ext>
              </a:extLst>
            </p:cNvPr>
            <p:cNvSpPr txBox="1"/>
            <p:nvPr/>
          </p:nvSpPr>
          <p:spPr>
            <a:xfrm>
              <a:off x="4128925" y="3074879"/>
              <a:ext cx="1374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Free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5224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9611</TotalTime>
  <Words>178</Words>
  <Application>Microsoft Macintosh PowerPoint</Application>
  <PresentationFormat>Widescreen</PresentationFormat>
  <Paragraphs>66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Kunlei Lian</dc:creator>
  <cp:lastModifiedBy>Kunlei Lian</cp:lastModifiedBy>
  <cp:revision>31</cp:revision>
  <dcterms:created xsi:type="dcterms:W3CDTF">2019-09-24T01:45:52Z</dcterms:created>
  <dcterms:modified xsi:type="dcterms:W3CDTF">2019-09-30T20:11:42Z</dcterms:modified>
</cp:coreProperties>
</file>